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4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557"/>
  </p:normalViewPr>
  <p:slideViewPr>
    <p:cSldViewPr snapToGrid="0" snapToObjects="1">
      <p:cViewPr varScale="1">
        <p:scale>
          <a:sx n="107" d="100"/>
          <a:sy n="107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8EC2-48F6-E842-9046-62CD6A8965F4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849-4649-314A-9FF7-65B3DE0E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AVIRIS &amp; NEON teams in Barrow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cell over the Scotty Creek – Fort Liard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around the time of data acquisition over Scotty Creek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about the time of AVIRIS data acquisition over Fort Liard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0962.jpg">
            <a:extLst>
              <a:ext uri="{FF2B5EF4-FFF2-40B4-BE49-F238E27FC236}">
                <a16:creationId xmlns:a16="http://schemas.microsoft.com/office/drawing/2014/main" id="{3622336E-5A25-DA4E-A69B-A03936E2C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56" y="0"/>
            <a:ext cx="12213655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655" y="228600"/>
            <a:ext cx="1221365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 Boreal Vulnerability Experiment (ABoVE)</a:t>
            </a:r>
          </a:p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2019 ABoVE Airborne Flights</a:t>
            </a: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 dirty="0"/>
              <a:t>14 July 2019 (DOY  195) </a:t>
            </a:r>
          </a:p>
          <a:p>
            <a:pPr algn="ctr" eaLnBrk="1" hangingPunct="1"/>
            <a:r>
              <a:rPr lang="en-US" sz="2400" b="1" dirty="0"/>
              <a:t>AVIRIS-NG: Scotty Creek – Fort Liard</a:t>
            </a:r>
            <a:endParaRPr lang="en-US" b="1" dirty="0"/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Charles Miller, Deputy Science Lead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Jet Propulsion Laboratory, California Institute of Technology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and the ABoVE Science Team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For Hank Margolis, Mike </a:t>
            </a:r>
            <a:r>
              <a:rPr lang="en-US" sz="1600" b="1" dirty="0" err="1">
                <a:solidFill>
                  <a:schemeClr val="bg1"/>
                </a:solidFill>
              </a:rPr>
              <a:t>Falkowski</a:t>
            </a:r>
            <a:r>
              <a:rPr lang="en-US" sz="1600" b="1" dirty="0">
                <a:solidFill>
                  <a:schemeClr val="bg1"/>
                </a:solidFill>
              </a:rPr>
              <a:t>, Bruce </a:t>
            </a:r>
            <a:r>
              <a:rPr lang="en-US" sz="1600" b="1" dirty="0" err="1">
                <a:solidFill>
                  <a:schemeClr val="bg1"/>
                </a:solidFill>
              </a:rPr>
              <a:t>Tagg</a:t>
            </a:r>
            <a:r>
              <a:rPr lang="en-US" sz="1600" b="1" dirty="0">
                <a:solidFill>
                  <a:schemeClr val="bg1"/>
                </a:solidFill>
              </a:rPr>
              <a:t>, Jack Kaye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NASA HQ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2019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C1D8EE-A885-BA4B-B43F-E6DB9E5F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2D901-E7AE-BE49-B9B6-265F82250ADD}"/>
              </a:ext>
            </a:extLst>
          </p:cNvPr>
          <p:cNvSpPr txBox="1"/>
          <p:nvPr/>
        </p:nvSpPr>
        <p:spPr>
          <a:xfrm>
            <a:off x="8927173" y="324181"/>
            <a:ext cx="28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Camera Locations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9AAFD-F911-FB46-A831-1A2261C53523}"/>
              </a:ext>
            </a:extLst>
          </p:cNvPr>
          <p:cNvSpPr txBox="1"/>
          <p:nvPr/>
        </p:nvSpPr>
        <p:spPr>
          <a:xfrm>
            <a:off x="2350161" y="990931"/>
            <a:ext cx="132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Wrigley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C99C0-40F5-6545-8014-5C95520BCBAB}"/>
              </a:ext>
            </a:extLst>
          </p:cNvPr>
          <p:cNvSpPr txBox="1"/>
          <p:nvPr/>
        </p:nvSpPr>
        <p:spPr>
          <a:xfrm>
            <a:off x="2478753" y="5129543"/>
            <a:ext cx="919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Fort</a:t>
            </a:r>
          </a:p>
          <a:p>
            <a:pPr algn="ctr"/>
            <a:r>
              <a:rPr lang="en-US" sz="2800" b="1" dirty="0"/>
              <a:t>Liard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4C2D9-9823-0C4D-A99F-601A387281EB}"/>
              </a:ext>
            </a:extLst>
          </p:cNvPr>
          <p:cNvSpPr txBox="1"/>
          <p:nvPr/>
        </p:nvSpPr>
        <p:spPr>
          <a:xfrm>
            <a:off x="3930619" y="4767120"/>
            <a:ext cx="977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Trout</a:t>
            </a:r>
          </a:p>
          <a:p>
            <a:pPr algn="ctr"/>
            <a:r>
              <a:rPr lang="en-US" sz="2800" b="1" dirty="0"/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391137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A2671-5ACB-EF46-9D6B-645A608AB7D6}"/>
              </a:ext>
            </a:extLst>
          </p:cNvPr>
          <p:cNvSpPr txBox="1"/>
          <p:nvPr/>
        </p:nvSpPr>
        <p:spPr>
          <a:xfrm rot="-5400000">
            <a:off x="-2633410" y="3557426"/>
            <a:ext cx="613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Trout Lake / </a:t>
            </a:r>
            <a:r>
              <a:rPr lang="en-US" b="1" dirty="0" err="1"/>
              <a:t>Sambaa</a:t>
            </a:r>
            <a:r>
              <a:rPr lang="en-US" b="1" dirty="0"/>
              <a:t> </a:t>
            </a:r>
            <a:r>
              <a:rPr lang="en-US" b="1" dirty="0" err="1"/>
              <a:t>K'e</a:t>
            </a:r>
            <a:r>
              <a:rPr lang="en-US" b="1" dirty="0"/>
              <a:t> Airport (CEU9) N60 25 25 W121 16 11</a:t>
            </a:r>
          </a:p>
          <a:p>
            <a:pPr algn="ctr"/>
            <a:r>
              <a:rPr lang="en-US" b="1" dirty="0"/>
              <a:t>1420 MDT/1920 UTC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32AA3-7213-984D-89F6-BE00C1DF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01" y="1823191"/>
            <a:ext cx="54864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7AC22-97C1-BE4E-B7C0-95D9EFDB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8" y="1823191"/>
            <a:ext cx="5486400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CA6B5D-FD44-A24D-A75E-2D1F692C9E59}"/>
              </a:ext>
            </a:extLst>
          </p:cNvPr>
          <p:cNvSpPr txBox="1"/>
          <p:nvPr/>
        </p:nvSpPr>
        <p:spPr>
          <a:xfrm>
            <a:off x="3343593" y="5440581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BD24A-2081-4645-B90C-ACD679BAEF50}"/>
              </a:ext>
            </a:extLst>
          </p:cNvPr>
          <p:cNvSpPr txBox="1"/>
          <p:nvPr/>
        </p:nvSpPr>
        <p:spPr>
          <a:xfrm>
            <a:off x="8891483" y="5466199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B9C1-28D8-8244-8019-D59011F314DF}"/>
              </a:ext>
            </a:extLst>
          </p:cNvPr>
          <p:cNvSpPr txBox="1"/>
          <p:nvPr/>
        </p:nvSpPr>
        <p:spPr>
          <a:xfrm rot="-5400000">
            <a:off x="-2059343" y="3557426"/>
            <a:ext cx="49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Fort Liard (CYJF) N60 14 08 W123 28 12 </a:t>
            </a:r>
            <a:r>
              <a:rPr lang="en-US" b="1" dirty="0" err="1"/>
              <a:t>Elev</a:t>
            </a:r>
            <a:r>
              <a:rPr lang="en-US" b="1" dirty="0"/>
              <a:t>: ' MSL</a:t>
            </a:r>
          </a:p>
          <a:p>
            <a:pPr algn="ctr"/>
            <a:r>
              <a:rPr lang="en-US" b="1" dirty="0"/>
              <a:t>1420 MDT/1920 UTC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E03A3-469F-B342-B2B8-69219112C42C}"/>
              </a:ext>
            </a:extLst>
          </p:cNvPr>
          <p:cNvSpPr txBox="1"/>
          <p:nvPr/>
        </p:nvSpPr>
        <p:spPr>
          <a:xfrm>
            <a:off x="6086794" y="3480482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40D77-36B0-3848-92A9-EA834301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40" y="1725891"/>
            <a:ext cx="5486400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17B5B-5E84-AB4B-A764-4844F8CEA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9" y="1725891"/>
            <a:ext cx="5486400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098874-898B-9E40-ADDF-7AC0F04CB075}"/>
              </a:ext>
            </a:extLst>
          </p:cNvPr>
          <p:cNvSpPr txBox="1"/>
          <p:nvPr/>
        </p:nvSpPr>
        <p:spPr>
          <a:xfrm>
            <a:off x="3343593" y="5440581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D06169-3398-C947-BEA2-AC0BD99297BF}"/>
              </a:ext>
            </a:extLst>
          </p:cNvPr>
          <p:cNvSpPr txBox="1"/>
          <p:nvPr/>
        </p:nvSpPr>
        <p:spPr>
          <a:xfrm>
            <a:off x="8593874" y="5440581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4DC4-5BA2-D946-B888-4BE1E66E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9B9C1-28D8-8244-8019-D59011F314DF}"/>
              </a:ext>
            </a:extLst>
          </p:cNvPr>
          <p:cNvSpPr txBox="1"/>
          <p:nvPr/>
        </p:nvSpPr>
        <p:spPr>
          <a:xfrm rot="-5400000">
            <a:off x="-1905518" y="3557426"/>
            <a:ext cx="467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Wrigley Airport (CYWY) N63 12 35 W123 26 12 </a:t>
            </a:r>
          </a:p>
          <a:p>
            <a:pPr algn="ctr"/>
            <a:r>
              <a:rPr lang="en-US" b="1" dirty="0"/>
              <a:t>1420 MDT/1920 UTC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E03A3-469F-B342-B2B8-69219112C42C}"/>
              </a:ext>
            </a:extLst>
          </p:cNvPr>
          <p:cNvSpPr txBox="1"/>
          <p:nvPr/>
        </p:nvSpPr>
        <p:spPr>
          <a:xfrm>
            <a:off x="6086794" y="3480482"/>
            <a:ext cx="620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East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097CF-65EB-FE4F-9E4E-F1595DB6D8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39" y="2471743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0A24DD-922F-AA49-BAE1-93095429C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88" y="2471743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013544-6065-6342-827D-FB77D8BA9A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290" y="2471743"/>
            <a:ext cx="3657600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3A01B3-7329-7E40-824F-4A8FB4DB223D}"/>
              </a:ext>
            </a:extLst>
          </p:cNvPr>
          <p:cNvSpPr txBox="1"/>
          <p:nvPr/>
        </p:nvSpPr>
        <p:spPr>
          <a:xfrm>
            <a:off x="2085894" y="4814833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1A33A-0DB3-614B-A1CC-596D1CD868ED}"/>
              </a:ext>
            </a:extLst>
          </p:cNvPr>
          <p:cNvSpPr txBox="1"/>
          <p:nvPr/>
        </p:nvSpPr>
        <p:spPr>
          <a:xfrm>
            <a:off x="9568724" y="4814833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Northwest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A6CBC-B6C0-1E4B-B2CE-EF700541AC24}"/>
              </a:ext>
            </a:extLst>
          </p:cNvPr>
          <p:cNvSpPr txBox="1"/>
          <p:nvPr/>
        </p:nvSpPr>
        <p:spPr>
          <a:xfrm>
            <a:off x="5743494" y="4814833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Southwest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Status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AVIRIS-NG / Dynamic Aviation B-200 (N53W) </a:t>
            </a:r>
          </a:p>
          <a:p>
            <a:r>
              <a:rPr lang="en-US" sz="1800" dirty="0"/>
              <a:t>REPORT DATE:  14 July 2019</a:t>
            </a:r>
          </a:p>
          <a:p>
            <a:r>
              <a:rPr lang="en-US" sz="1800" dirty="0"/>
              <a:t>Current Status of Aircraft:  	</a:t>
            </a:r>
            <a:r>
              <a:rPr lang="en-US" sz="1800" b="1" dirty="0">
                <a:solidFill>
                  <a:srgbClr val="008000"/>
                </a:solidFill>
              </a:rPr>
              <a:t> 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AVIRIS:  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Deployment Location:  Yellowknife NT (CYZF)</a:t>
            </a:r>
          </a:p>
          <a:p>
            <a:r>
              <a:rPr lang="en-US" sz="1800" dirty="0"/>
              <a:t>Crew:</a:t>
            </a:r>
            <a:r>
              <a:rPr lang="en-US" sz="1800" dirty="0">
                <a:solidFill>
                  <a:prstClr val="black"/>
                </a:solidFill>
              </a:rPr>
              <a:t> M </a:t>
            </a:r>
            <a:r>
              <a:rPr lang="en-US" sz="1800" dirty="0" err="1">
                <a:solidFill>
                  <a:prstClr val="black"/>
                </a:solidFill>
              </a:rPr>
              <a:t>Drowley</a:t>
            </a:r>
            <a:r>
              <a:rPr lang="en-US" sz="1800" dirty="0">
                <a:solidFill>
                  <a:prstClr val="black"/>
                </a:solidFill>
              </a:rPr>
              <a:t> (PIC), C McCann,  M </a:t>
            </a:r>
            <a:r>
              <a:rPr lang="en-US" sz="1800" dirty="0" err="1">
                <a:solidFill>
                  <a:prstClr val="black"/>
                </a:solidFill>
              </a:rPr>
              <a:t>Helmlinger</a:t>
            </a:r>
            <a:r>
              <a:rPr lang="en-US" sz="1800" dirty="0">
                <a:solidFill>
                  <a:prstClr val="black"/>
                </a:solidFill>
              </a:rPr>
              <a:t>, J Chapman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Planning: A Thorpe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Data Processing: W Olsen-Duvall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Manager: M Eastwood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Instrument PI: R Green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Science Lead: C Miller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pic>
        <p:nvPicPr>
          <p:cNvPr id="4" name="Picture 3" descr="AVIRIS-NG logo.png">
            <a:extLst>
              <a:ext uri="{FF2B5EF4-FFF2-40B4-BE49-F238E27FC236}">
                <a16:creationId xmlns:a16="http://schemas.microsoft.com/office/drawing/2014/main" id="{FBA8ECF5-A5E2-1244-8C7A-9928A6E1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12207240" cy="5287629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Daily Summary</a:t>
            </a:r>
            <a:r>
              <a:rPr lang="en-US" sz="1800" dirty="0">
                <a:latin typeface="Arial" charset="0"/>
                <a:ea typeface="Calibri" charset="0"/>
              </a:rPr>
              <a:t>:</a:t>
            </a:r>
            <a:endParaRPr lang="en-US" sz="1800" u="sng" dirty="0"/>
          </a:p>
          <a:p>
            <a:r>
              <a:rPr lang="en-US" sz="2000" dirty="0"/>
              <a:t>Mostly clear with some high cirrus</a:t>
            </a:r>
          </a:p>
          <a:p>
            <a:r>
              <a:rPr lang="en-US" sz="2000" dirty="0"/>
              <a:t>Flew Scotty Creek grid then proceeded to Fort Liard grid</a:t>
            </a:r>
          </a:p>
          <a:p>
            <a:r>
              <a:rPr lang="en-US" sz="2000" dirty="0"/>
              <a:t>Long transects acquired during transits</a:t>
            </a:r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DF01-9839-444D-BB47-9B3B5C6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7D4D0-9A81-874C-B4B8-489B1D00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8912" y="2000878"/>
            <a:ext cx="5486400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61BF7-F51F-7D40-959B-15D572CD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018" y="1315078"/>
            <a:ext cx="73152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64902C-03CE-FD4A-AB43-A91464DECC87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A1CD-5576-5643-B912-2475127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F5DC9-6717-9340-9D1B-225859FC0B05}"/>
              </a:ext>
            </a:extLst>
          </p:cNvPr>
          <p:cNvSpPr/>
          <p:nvPr/>
        </p:nvSpPr>
        <p:spPr bwMode="auto">
          <a:xfrm>
            <a:off x="3257564" y="4182127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E8820-38E6-E240-A91B-71542DB8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43" y="1237622"/>
            <a:ext cx="54864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16E8-20E2-1249-A49E-447DE339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3" y="1237622"/>
            <a:ext cx="54864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21648-826A-3444-989F-2877768F2299}"/>
              </a:ext>
            </a:extLst>
          </p:cNvPr>
          <p:cNvSpPr txBox="1"/>
          <p:nvPr/>
        </p:nvSpPr>
        <p:spPr>
          <a:xfrm>
            <a:off x="8029549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IR 1851Z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0F0B0-C71F-964D-A82C-708122E56BCE}"/>
              </a:ext>
            </a:extLst>
          </p:cNvPr>
          <p:cNvSpPr txBox="1"/>
          <p:nvPr/>
        </p:nvSpPr>
        <p:spPr>
          <a:xfrm>
            <a:off x="1673388" y="536619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Vis 1851Z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79054-ED8D-374B-8F92-CAB9459DFE9F}"/>
              </a:ext>
            </a:extLst>
          </p:cNvPr>
          <p:cNvSpPr/>
          <p:nvPr/>
        </p:nvSpPr>
        <p:spPr bwMode="auto">
          <a:xfrm rot="18300000">
            <a:off x="1148205" y="4300991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2810C-7E75-CF48-ADC1-0946F9A202AC}"/>
              </a:ext>
            </a:extLst>
          </p:cNvPr>
          <p:cNvSpPr/>
          <p:nvPr/>
        </p:nvSpPr>
        <p:spPr bwMode="auto">
          <a:xfrm rot="18300000">
            <a:off x="7052101" y="4240299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2C1C-06A6-894C-B945-68D6A7E6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38EA7-2500-6F4B-A6FF-90199DF3B68F}"/>
              </a:ext>
            </a:extLst>
          </p:cNvPr>
          <p:cNvSpPr txBox="1"/>
          <p:nvPr/>
        </p:nvSpPr>
        <p:spPr>
          <a:xfrm rot="-5400000">
            <a:off x="-595034" y="3674028"/>
            <a:ext cx="16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As-Flown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93744-81E5-C848-853C-E048E0AB5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32" y="1314452"/>
            <a:ext cx="5748848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61A5DA-F8CC-3C47-A5D7-BB08DE5DB97E}"/>
              </a:ext>
            </a:extLst>
          </p:cNvPr>
          <p:cNvSpPr txBox="1"/>
          <p:nvPr/>
        </p:nvSpPr>
        <p:spPr>
          <a:xfrm>
            <a:off x="1706750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1B9F4-B2E0-AB42-9CBA-5A2A333F0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02" y="1314452"/>
            <a:ext cx="6244046" cy="548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38171-FF87-2D44-B09A-3D8684D6EA39}"/>
              </a:ext>
            </a:extLst>
          </p:cNvPr>
          <p:cNvSpPr txBox="1"/>
          <p:nvPr/>
        </p:nvSpPr>
        <p:spPr>
          <a:xfrm>
            <a:off x="6481974" y="144085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Leg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9826D-9973-FC46-A333-0E35D22909A6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B7F710-148F-AF4E-9FAE-BB4BC6F25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763" y="1300164"/>
            <a:ext cx="4457408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76A14-68E9-5445-A8A8-7FA7C280C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813" y="1300164"/>
            <a:ext cx="4101877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FE937-E5FB-ED4E-A3D2-76CC8918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D1CA6-3D72-9644-9FA5-8C409E675365}"/>
              </a:ext>
            </a:extLst>
          </p:cNvPr>
          <p:cNvSpPr txBox="1"/>
          <p:nvPr/>
        </p:nvSpPr>
        <p:spPr>
          <a:xfrm>
            <a:off x="6669806" y="5888214"/>
            <a:ext cx="208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Fort Liard 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Planned Flight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4D5F-6D1F-404A-ADA2-FD3079554996}"/>
              </a:ext>
            </a:extLst>
          </p:cNvPr>
          <p:cNvSpPr txBox="1"/>
          <p:nvPr/>
        </p:nvSpPr>
        <p:spPr>
          <a:xfrm>
            <a:off x="1675359" y="5888215"/>
            <a:ext cx="208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Scotty Creek 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Planned Flight Lines</a:t>
            </a:r>
          </a:p>
        </p:txBody>
      </p:sp>
    </p:spTree>
    <p:extLst>
      <p:ext uri="{BB962C8B-B14F-4D97-AF65-F5344CB8AC3E}">
        <p14:creationId xmlns:p14="http://schemas.microsoft.com/office/powerpoint/2010/main" val="338613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8AE-0453-EF42-8B25-FE04ADC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July 2019/DOY 195</a:t>
            </a:r>
            <a:br>
              <a:rPr lang="en-US" dirty="0"/>
            </a:br>
            <a:r>
              <a:rPr lang="en-US" dirty="0"/>
              <a:t>Scotty Creek – Fort Liard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6E877-DB51-9F4F-B522-AC5931010AB5}"/>
              </a:ext>
            </a:extLst>
          </p:cNvPr>
          <p:cNvSpPr txBox="1"/>
          <p:nvPr/>
        </p:nvSpPr>
        <p:spPr>
          <a:xfrm>
            <a:off x="217758" y="1311475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avirisng.jpl.nasa.gov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flights.cgi?step</a:t>
            </a:r>
            <a:r>
              <a:rPr lang="en-US" sz="1600" dirty="0">
                <a:solidFill>
                  <a:srgbClr val="0000FF"/>
                </a:solidFill>
              </a:rPr>
              <a:t>=</a:t>
            </a:r>
            <a:r>
              <a:rPr lang="en-US" sz="1600" dirty="0" err="1">
                <a:solidFill>
                  <a:srgbClr val="0000FF"/>
                </a:solidFill>
              </a:rPr>
              <a:t>view_flightlog&amp;flight_id</a:t>
            </a:r>
            <a:r>
              <a:rPr lang="en-US" sz="1600" dirty="0">
                <a:solidFill>
                  <a:srgbClr val="0000FF"/>
                </a:solidFill>
              </a:rPr>
              <a:t>=ang20180721t </a:t>
            </a:r>
          </a:p>
          <a:p>
            <a:pPr algn="l"/>
            <a:r>
              <a:rPr lang="en-US" sz="1600" dirty="0">
                <a:ea typeface="Calibri" charset="0"/>
              </a:rPr>
              <a:t>A. Line 325A-D, FL183, Run ID </a:t>
            </a:r>
            <a:r>
              <a:rPr lang="en-US" sz="1600" dirty="0"/>
              <a:t>183446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B. Line 325A-D, FL183, Run ID </a:t>
            </a:r>
            <a:r>
              <a:rPr lang="en-US" sz="1600" dirty="0"/>
              <a:t>201426 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Chalkyitsik</a:t>
            </a:r>
            <a:r>
              <a:rPr lang="en-US" sz="1600" dirty="0">
                <a:ea typeface="Calibri" charset="0"/>
              </a:rPr>
              <a:t> – Porcupine River - reverse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50B63-DA57-214F-AE47-16B5BC61F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9855279" y="-17218053"/>
            <a:ext cx="1600200" cy="40875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806CB-9F1F-DC41-9918-6C831786F0BF}"/>
              </a:ext>
            </a:extLst>
          </p:cNvPr>
          <p:cNvSpPr txBox="1"/>
          <p:nvPr/>
        </p:nvSpPr>
        <p:spPr>
          <a:xfrm>
            <a:off x="217758" y="2422943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EC33F-2CB7-5E47-A3A5-218682F1D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0690211" y="-6371149"/>
            <a:ext cx="1600200" cy="22545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8D93D-A6CE-6341-9C25-FCB7353A984D}"/>
              </a:ext>
            </a:extLst>
          </p:cNvPr>
          <p:cNvSpPr txBox="1"/>
          <p:nvPr/>
        </p:nvSpPr>
        <p:spPr>
          <a:xfrm>
            <a:off x="217758" y="4106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952A-5196-4349-A8C2-6DABDD1414AA}"/>
              </a:ext>
            </a:extLst>
          </p:cNvPr>
          <p:cNvSpPr txBox="1"/>
          <p:nvPr/>
        </p:nvSpPr>
        <p:spPr>
          <a:xfrm>
            <a:off x="370158" y="5820511"/>
            <a:ext cx="82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>
                <a:ea typeface="Calibri" charset="0"/>
              </a:rPr>
              <a:t>A</a:t>
            </a:r>
            <a:r>
              <a:rPr lang="en-US" sz="1600" dirty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A bit of fogging on lower edge of image</a:t>
            </a:r>
          </a:p>
          <a:p>
            <a:pPr algn="l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. Popcorn clouds and orthorectification glitch near left 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6A866-0934-6744-9DBC-433DB488EA1B}"/>
              </a:ext>
            </a:extLst>
          </p:cNvPr>
          <p:cNvSpPr/>
          <p:nvPr/>
        </p:nvSpPr>
        <p:spPr>
          <a:xfrm>
            <a:off x="3306394" y="2967335"/>
            <a:ext cx="55792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4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D888-8853-764C-BD88-0B66E18C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3800" b="1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5954</TotalTime>
  <Words>366</Words>
  <Application>Microsoft Macintosh PowerPoint</Application>
  <PresentationFormat>Widescreen</PresentationFormat>
  <Paragraphs>94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14 July 2019/DOY 195 Scotty Creek – Fort Liard</vt:lpstr>
      <vt:lpstr>14 July 2019/DOY 195 Scotty Creek – Fort Liard</vt:lpstr>
      <vt:lpstr>14 July 2019/DOY 195 Scotty Creek – Fort Liard</vt:lpstr>
      <vt:lpstr>14 July 2019/DOY 195 Scotty Creek – Fort Liard</vt:lpstr>
      <vt:lpstr>14 July 2019/DOY 195 Scotty Creek – Fort Liard</vt:lpstr>
      <vt:lpstr>14 July 2019/DOY 195 Scotty Creek – Fort Liard</vt:lpstr>
      <vt:lpstr>14 July 2019/DOY 195 Scotty Creek – Fort Liard</vt:lpstr>
      <vt:lpstr>PowerPoint Presentation</vt:lpstr>
      <vt:lpstr>PowerPoint Presentation</vt:lpstr>
      <vt:lpstr>14 July 2019/DOY 195 Scotty Creek – Fort Liard</vt:lpstr>
      <vt:lpstr>14 July 2019/DOY 195 Scotty Creek – Fort Liard</vt:lpstr>
      <vt:lpstr>14 July 2019/DOY 195 Scotty Creek – Fort Liard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Kendig, Leanne (GSFC-618.0)[GLOBAL SCIENCE &amp; TECHNOLOGY INC]</cp:lastModifiedBy>
  <cp:revision>67</cp:revision>
  <dcterms:created xsi:type="dcterms:W3CDTF">2019-07-01T20:11:14Z</dcterms:created>
  <dcterms:modified xsi:type="dcterms:W3CDTF">2019-08-06T17:31:41Z</dcterms:modified>
</cp:coreProperties>
</file>